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8A6DB-DCAF-4A53-867C-26A0ED491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156D01-5A8E-4644-AA7E-4EA8202D4E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22F335-9688-486A-9471-AA5C06054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2B629E-D231-415E-80DD-04F029724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DF15F-35D8-4DE6-922E-A417AE395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6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80EB8-3FAC-4FD9-86CA-7C791256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BFA914-9B82-4369-8280-074D14D43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D6B983-67E5-4B89-8FAC-A95B78871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085791-80A6-492A-8924-4B27CDD1F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087DEB-3541-46C7-9598-BE5E0863E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937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2379FE-6A69-41BA-9700-40F3E83B40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2D2A789-96A8-4851-944A-5092BF3F9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44AFFE-351E-47A4-ACB6-815CB5345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2757BE-F1D8-41FB-9F2C-7328C4BE6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D3285B-DD8A-4316-85E7-305662D9F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3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414D3B-EB54-4E14-8204-F1CFCEC23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44EB59-CBA8-4722-8F26-1BBDBBD5C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5A3A17-AF72-42E2-B7F9-805A60690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BC2D3A-5813-4E8E-B712-6F0907302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25F1AB-15AA-4D0A-86E9-82AEA053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69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9F3AB-5C4A-4CC7-8B3B-A91CA7579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518D615-4145-4A10-AF52-95FC672C2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0AAF77-34F5-4C4B-99DC-E6CDC6C82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11F701-4017-454A-9298-C9D592711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095E27-A5AD-4871-9771-ADFC2A3D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21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4554E-3BA3-489E-B53E-6E800C3ED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030865-324D-4E44-8490-224CA2D79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62D257C-62A9-48DD-8081-97BD3C32D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0BD2DE-95F7-404B-BC9B-68BD2609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D026D1D-70B4-467A-ACDD-F85B4535F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95D03A-C1B7-4F6C-9464-C9C354269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402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41A662-B311-4617-925B-5B2A1EFCF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6A6BD7A-8067-4BE7-98A8-98ADC10F5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7566EC5-6C70-4CF3-84BA-A4D2F1375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F585917-008E-4FB2-8BCB-5B53D7B9D1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408AFAE-0995-4E2C-A991-EBB119AAB0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820E9AE-F06D-4163-A3EA-EB0E05AEB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7106147-0AAB-4094-A5C8-867E10C6A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A4FF35B-6A58-4F29-9D4D-BAE1D282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72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CB42A-A77F-4A9C-958C-F985C158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F1BF1BF-014F-49B5-98B0-B9C62F4D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E06819B-18DE-4DF9-9969-B5419D878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982FC8A-B28B-49AB-9986-7F97DD54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14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A12C107-BA1F-401F-A386-B7D150038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2AFD22E-F48C-4913-A06E-1442809F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FA1D4B6-D510-4036-8B55-A66F6AA26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59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C73DFF-F1C8-4341-A500-2AB4F6954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BFB3E7-50B5-4551-BC6C-D9842E618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F0219F3-FBE3-44BD-AD9B-C2CEDB51A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87749E-95E1-4EBF-9082-E0775F3DE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1388E9B-11EA-4A5A-87A2-BA3FD548F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411CCC-7381-4064-AEF2-542E24383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80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6AE66-449A-4513-82D7-85757AF73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F94C60C-D5BB-43B7-90BC-A66B16433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56F313C-AC42-4231-945D-AB280F721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8E0624-3818-4CC5-8708-3023313B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92521D2-DFB4-4175-8175-553C17C05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0A353AD-2CB4-41FA-9F64-99AF9025D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89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18BDEC5-BE3E-437B-89DE-7F39A03BF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851FD6-11DA-4E6A-B9AA-27A0C88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2D64DF-648D-434B-BBB6-59B740E29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25EAB-5F14-422D-9143-939667FD7DD2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FAA194-3441-4AD1-9C4B-69022059D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8F3B37-D66C-4FC3-AC59-B5657A9BB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F0B6C-86D0-401B-8AD1-9B89A1DD2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03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Imagem 12" descr="Interface gráfica do usuário&#10;&#10;Descrição gerada automaticamente com confiança média">
            <a:extLst>
              <a:ext uri="{FF2B5EF4-FFF2-40B4-BE49-F238E27FC236}">
                <a16:creationId xmlns:a16="http://schemas.microsoft.com/office/drawing/2014/main" id="{39899B73-15ED-3313-EF8C-419036F5AD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F786B102-F9D3-421E-9851-7BED9E27991B}"/>
              </a:ext>
            </a:extLst>
          </p:cNvPr>
          <p:cNvSpPr txBox="1">
            <a:spLocks/>
          </p:cNvSpPr>
          <p:nvPr/>
        </p:nvSpPr>
        <p:spPr>
          <a:xfrm>
            <a:off x="1524000" y="1122362"/>
            <a:ext cx="9144000" cy="2900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Aft>
                <a:spcPts val="600"/>
              </a:spcAft>
            </a:pPr>
            <a:r>
              <a:rPr lang="en-US" b="1" dirty="0">
                <a:solidFill>
                  <a:srgbClr val="FFFFFF"/>
                </a:solidFill>
              </a:rPr>
              <a:t>[TÍTULO DO TRABALHO]</a:t>
            </a:r>
          </a:p>
        </p:txBody>
      </p:sp>
      <p:sp>
        <p:nvSpPr>
          <p:cNvPr id="10" name="Espaço Reservado para Texto 2">
            <a:extLst>
              <a:ext uri="{FF2B5EF4-FFF2-40B4-BE49-F238E27FC236}">
                <a16:creationId xmlns:a16="http://schemas.microsoft.com/office/drawing/2014/main" id="{4BD5B13F-6EFB-45F2-8D4B-2CA37496F520}"/>
              </a:ext>
            </a:extLst>
          </p:cNvPr>
          <p:cNvSpPr txBox="1">
            <a:spLocks/>
          </p:cNvSpPr>
          <p:nvPr/>
        </p:nvSpPr>
        <p:spPr>
          <a:xfrm>
            <a:off x="1524000" y="4159404"/>
            <a:ext cx="9144000" cy="1098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400" b="1" i="1" dirty="0">
                <a:solidFill>
                  <a:srgbClr val="FFFFFF"/>
                </a:solidFill>
              </a:rPr>
              <a:t>AUTORIA E ORIENTAÇÃO </a:t>
            </a:r>
          </a:p>
        </p:txBody>
      </p:sp>
    </p:spTree>
    <p:extLst>
      <p:ext uri="{BB962C8B-B14F-4D97-AF65-F5344CB8AC3E}">
        <p14:creationId xmlns:p14="http://schemas.microsoft.com/office/powerpoint/2010/main" val="215024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D9699-1E26-490C-BE9E-E28C4A9CD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86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D86C8-3AC7-438E-805C-A555308D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87E197-A478-4DB5-A931-8E5CCC602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E24E3B4-24C8-4959-AB70-9E9B23383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84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79B2D9C2-770B-E88E-40E1-BB736E6F4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85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1C3151AD34A5748B0B8A54D2A2F5D7D" ma:contentTypeVersion="18" ma:contentTypeDescription="Criar um novo documento." ma:contentTypeScope="" ma:versionID="bd83c0ed88897683dae9b7390dbe4d9c">
  <xsd:schema xmlns:xsd="http://www.w3.org/2001/XMLSchema" xmlns:xs="http://www.w3.org/2001/XMLSchema" xmlns:p="http://schemas.microsoft.com/office/2006/metadata/properties" xmlns:ns2="aab51182-008d-4d2e-a643-979673241741" xmlns:ns3="e20fd269-4720-44d2-bf23-c27ab5366fdd" targetNamespace="http://schemas.microsoft.com/office/2006/metadata/properties" ma:root="true" ma:fieldsID="563db93fc9dafe26331adcf216be4015" ns2:_="" ns3:_="">
    <xsd:import namespace="aab51182-008d-4d2e-a643-979673241741"/>
    <xsd:import namespace="e20fd269-4720-44d2-bf23-c27ab5366f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b51182-008d-4d2e-a643-9796732417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Etiquetas de Imagem" ma:readOnly="false" ma:fieldId="{5cf76f15-5ced-4ddc-b409-7134ff3c332f}" ma:taxonomyMulti="true" ma:sspId="b7c4814d-1461-4714-b689-d0bd08aa93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0fd269-4720-44d2-bf23-c27ab5366fd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7c329ae4-fecf-4d78-bb91-b539f37f192f}" ma:internalName="TaxCatchAll" ma:showField="CatchAllData" ma:web="e20fd269-4720-44d2-bf23-c27ab5366f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b51182-008d-4d2e-a643-979673241741">
      <Terms xmlns="http://schemas.microsoft.com/office/infopath/2007/PartnerControls"/>
    </lcf76f155ced4ddcb4097134ff3c332f>
    <TaxCatchAll xmlns="e20fd269-4720-44d2-bf23-c27ab5366fdd" xsi:nil="true"/>
  </documentManagement>
</p:properties>
</file>

<file path=customXml/itemProps1.xml><?xml version="1.0" encoding="utf-8"?>
<ds:datastoreItem xmlns:ds="http://schemas.openxmlformats.org/officeDocument/2006/customXml" ds:itemID="{5D018394-A642-432B-A288-FDBB60C254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b51182-008d-4d2e-a643-979673241741"/>
    <ds:schemaRef ds:uri="e20fd269-4720-44d2-bf23-c27ab5366f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192B69-ABAF-4C1A-BC8A-65C4D60E2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1D71AC-3B72-4EA6-B591-65202CFB7155}">
  <ds:schemaRefs>
    <ds:schemaRef ds:uri="aab51182-008d-4d2e-a643-979673241741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e20fd269-4720-44d2-bf23-c27ab5366fd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Fabio Gimovski</dc:creator>
  <cp:lastModifiedBy>Diogo Oscar Binder Saavedra</cp:lastModifiedBy>
  <cp:revision>3</cp:revision>
  <dcterms:created xsi:type="dcterms:W3CDTF">2023-09-12T06:10:54Z</dcterms:created>
  <dcterms:modified xsi:type="dcterms:W3CDTF">2024-07-01T19:16:55Z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0x010100D1C3151AD34A5748B0B8A54D2A2F5D7D</vt:lpwstr>
  </property>
</Properties>
</file>